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wdp" ContentType="image/vnd.ms-photo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handoutMasterIdLst>
    <p:handoutMasterId r:id="rId4"/>
  </p:handoutMasterIdLst>
  <p:sldIdLst>
    <p:sldId id="257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583"/>
    <p:restoredTop sz="94696"/>
  </p:normalViewPr>
  <p:slideViewPr>
    <p:cSldViewPr snapToGrid="0" snapToObjects="1">
      <p:cViewPr varScale="1">
        <p:scale>
          <a:sx n="101" d="100"/>
          <a:sy n="101" d="100"/>
        </p:scale>
        <p:origin x="200" y="1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handoutMaster" Target="handoutMasters/handoutMaster1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380F05-CAC8-2543-96B9-B6FA111D50A3}" type="datetimeFigureOut">
              <a:rPr lang="en-US" smtClean="0"/>
              <a:t>1/30/18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2CC299-7630-D749-8657-FFEF6AA64D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41367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93758-6976-6748-BDC8-1DDDC07BDC75}" type="datetimeFigureOut">
              <a:rPr lang="en-US" smtClean="0"/>
              <a:t>1/30/18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5B73-1100-1246-8F55-009654F61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494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93758-6976-6748-BDC8-1DDDC07BDC75}" type="datetimeFigureOut">
              <a:rPr lang="en-US" smtClean="0"/>
              <a:t>1/30/18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5B73-1100-1246-8F55-009654F61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884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93758-6976-6748-BDC8-1DDDC07BDC75}" type="datetimeFigureOut">
              <a:rPr lang="en-US" smtClean="0"/>
              <a:t>1/30/18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5B73-1100-1246-8F55-009654F61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51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93758-6976-6748-BDC8-1DDDC07BDC75}" type="datetimeFigureOut">
              <a:rPr lang="en-US" smtClean="0"/>
              <a:t>1/30/18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5B73-1100-1246-8F55-009654F61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678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93758-6976-6748-BDC8-1DDDC07BDC75}" type="datetimeFigureOut">
              <a:rPr lang="en-US" smtClean="0"/>
              <a:t>1/30/18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5B73-1100-1246-8F55-009654F61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313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93758-6976-6748-BDC8-1DDDC07BDC75}" type="datetimeFigureOut">
              <a:rPr lang="en-US" smtClean="0"/>
              <a:t>1/30/18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5B73-1100-1246-8F55-009654F61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2523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93758-6976-6748-BDC8-1DDDC07BDC75}" type="datetimeFigureOut">
              <a:rPr lang="en-US" smtClean="0"/>
              <a:t>1/30/18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5B73-1100-1246-8F55-009654F61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4751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93758-6976-6748-BDC8-1DDDC07BDC75}" type="datetimeFigureOut">
              <a:rPr lang="en-US" smtClean="0"/>
              <a:t>1/30/18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5B73-1100-1246-8F55-009654F61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314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93758-6976-6748-BDC8-1DDDC07BDC75}" type="datetimeFigureOut">
              <a:rPr lang="en-US" smtClean="0"/>
              <a:t>1/30/18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5B73-1100-1246-8F55-009654F61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2706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93758-6976-6748-BDC8-1DDDC07BDC75}" type="datetimeFigureOut">
              <a:rPr lang="en-US" smtClean="0"/>
              <a:t>1/30/18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5B73-1100-1246-8F55-009654F61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0923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93758-6976-6748-BDC8-1DDDC07BDC75}" type="datetimeFigureOut">
              <a:rPr lang="en-US" smtClean="0"/>
              <a:t>1/30/18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AA5B73-1100-1246-8F55-009654F61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521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93758-6976-6748-BDC8-1DDDC07BDC75}" type="datetimeFigureOut">
              <a:rPr lang="en-US" smtClean="0"/>
              <a:t>1/30/18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AA5B73-1100-1246-8F55-009654F612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515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115" y="5011926"/>
            <a:ext cx="1246909" cy="1094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438" y="1032"/>
            <a:ext cx="10515600" cy="1325563"/>
          </a:xfrm>
        </p:spPr>
        <p:txBody>
          <a:bodyPr/>
          <a:lstStyle/>
          <a:p>
            <a:r>
              <a:rPr lang="en-US" dirty="0" smtClean="0"/>
              <a:t>Backward Design &gt; Our Assessment Scheme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438" y="1285549"/>
            <a:ext cx="10515600" cy="4351338"/>
          </a:xfrm>
        </p:spPr>
        <p:txBody>
          <a:bodyPr numCol="2"/>
          <a:lstStyle/>
          <a:p>
            <a:r>
              <a:rPr lang="en-US" dirty="0" smtClean="0"/>
              <a:t>Know your content</a:t>
            </a:r>
            <a:br>
              <a:rPr lang="en-US" dirty="0" smtClean="0"/>
            </a:br>
            <a:endParaRPr lang="en-US" sz="1800" dirty="0" smtClean="0"/>
          </a:p>
          <a:p>
            <a:r>
              <a:rPr lang="en-US" dirty="0" smtClean="0"/>
              <a:t>Determine your learning targets</a:t>
            </a:r>
            <a:br>
              <a:rPr lang="en-US" dirty="0" smtClean="0"/>
            </a:br>
            <a:endParaRPr lang="en-US" sz="1800" dirty="0" smtClean="0"/>
          </a:p>
          <a:p>
            <a:r>
              <a:rPr lang="en-US" dirty="0" smtClean="0"/>
              <a:t>Determine your assessments</a:t>
            </a:r>
            <a:br>
              <a:rPr lang="en-US" dirty="0" smtClean="0"/>
            </a:br>
            <a:endParaRPr lang="en-US" sz="1800" dirty="0" smtClean="0"/>
          </a:p>
          <a:p>
            <a:r>
              <a:rPr lang="en-US" dirty="0" smtClean="0"/>
              <a:t>Devise your instructional activities</a:t>
            </a:r>
            <a:br>
              <a:rPr lang="en-US" dirty="0" smtClean="0"/>
            </a:br>
            <a:endParaRPr lang="en-US" sz="1800" dirty="0" smtClean="0"/>
          </a:p>
          <a:p>
            <a:r>
              <a:rPr lang="en-US" dirty="0" smtClean="0"/>
              <a:t>Check for quality and equity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sz="1800" dirty="0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201712" y="6448741"/>
            <a:ext cx="910807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Adapted from Wiggins &amp; </a:t>
            </a:r>
            <a:r>
              <a:rPr lang="en-US" sz="1200" dirty="0" err="1"/>
              <a:t>McTighe</a:t>
            </a:r>
            <a:r>
              <a:rPr lang="en-US" sz="1200" dirty="0"/>
              <a:t>. (2005). </a:t>
            </a:r>
            <a:r>
              <a:rPr lang="en-US" sz="1200" i="1" dirty="0"/>
              <a:t>Understanding by design</a:t>
            </a:r>
            <a:r>
              <a:rPr lang="en-US" sz="1200" dirty="0"/>
              <a:t>. Alexandria, VA: Association for Supervision and Curriculum Development.  </a:t>
            </a:r>
          </a:p>
          <a:p>
            <a:endParaRPr lang="en-US" dirty="0"/>
          </a:p>
        </p:txBody>
      </p:sp>
      <p:pic>
        <p:nvPicPr>
          <p:cNvPr id="1028" name="Picture 4" descr="mage result for Grant Wiggi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820" y="4732754"/>
            <a:ext cx="1652755" cy="165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AutoShape 6" descr="mage result for Jay McTighe"/>
          <p:cNvSpPr>
            <a:spLocks noChangeAspect="1" noChangeArrowheads="1"/>
          </p:cNvSpPr>
          <p:nvPr/>
        </p:nvSpPr>
        <p:spPr bwMode="auto">
          <a:xfrm>
            <a:off x="0" y="0"/>
            <a:ext cx="25241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2561" y="4691647"/>
            <a:ext cx="1532555" cy="173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617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115" y="5011926"/>
            <a:ext cx="1246909" cy="1094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438" y="1032"/>
            <a:ext cx="10515600" cy="1325563"/>
          </a:xfrm>
        </p:spPr>
        <p:txBody>
          <a:bodyPr/>
          <a:lstStyle/>
          <a:p>
            <a:r>
              <a:rPr lang="en-US" dirty="0" smtClean="0"/>
              <a:t>Backward Design &gt; Our Assessment Scheme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3438" y="1285549"/>
            <a:ext cx="10515600" cy="4351338"/>
          </a:xfrm>
        </p:spPr>
        <p:txBody>
          <a:bodyPr numCol="2"/>
          <a:lstStyle/>
          <a:p>
            <a:r>
              <a:rPr lang="en-US" dirty="0" smtClean="0"/>
              <a:t>Know your content</a:t>
            </a:r>
            <a:br>
              <a:rPr lang="en-US" dirty="0" smtClean="0"/>
            </a:br>
            <a:endParaRPr lang="en-US" sz="1800" dirty="0" smtClean="0"/>
          </a:p>
          <a:p>
            <a:r>
              <a:rPr lang="en-US" dirty="0" smtClean="0"/>
              <a:t>Determine your learning targets</a:t>
            </a:r>
            <a:br>
              <a:rPr lang="en-US" dirty="0" smtClean="0"/>
            </a:br>
            <a:endParaRPr lang="en-US" sz="1800" dirty="0" smtClean="0"/>
          </a:p>
          <a:p>
            <a:r>
              <a:rPr lang="en-US" dirty="0" smtClean="0"/>
              <a:t>Determine your assessments</a:t>
            </a:r>
            <a:br>
              <a:rPr lang="en-US" dirty="0" smtClean="0"/>
            </a:br>
            <a:endParaRPr lang="en-US" sz="1800" dirty="0" smtClean="0"/>
          </a:p>
          <a:p>
            <a:r>
              <a:rPr lang="en-US" dirty="0" smtClean="0"/>
              <a:t>Devise your instructional activities</a:t>
            </a:r>
            <a:br>
              <a:rPr lang="en-US" dirty="0" smtClean="0"/>
            </a:br>
            <a:endParaRPr lang="en-US" sz="1800" dirty="0" smtClean="0"/>
          </a:p>
          <a:p>
            <a:r>
              <a:rPr lang="en-US" dirty="0" smtClean="0"/>
              <a:t>Check for quality and equity</a:t>
            </a:r>
            <a:endParaRPr lang="en-US" dirty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sz="1800" dirty="0"/>
          </a:p>
          <a:p>
            <a:pPr lvl="1"/>
            <a:r>
              <a:rPr lang="en-US" sz="3200" dirty="0" smtClean="0"/>
              <a:t>LTs</a:t>
            </a:r>
          </a:p>
          <a:p>
            <a:pPr lvl="1"/>
            <a:r>
              <a:rPr lang="en-US" sz="3200" dirty="0" smtClean="0"/>
              <a:t>Evidence </a:t>
            </a:r>
          </a:p>
          <a:p>
            <a:pPr lvl="1"/>
            <a:r>
              <a:rPr lang="en-US" sz="3200" dirty="0" smtClean="0"/>
              <a:t>Assessments</a:t>
            </a:r>
          </a:p>
          <a:p>
            <a:pPr lvl="1"/>
            <a:r>
              <a:rPr lang="en-US" sz="3200" dirty="0" smtClean="0"/>
              <a:t>Scoring Guide</a:t>
            </a:r>
          </a:p>
        </p:txBody>
      </p:sp>
      <p:cxnSp>
        <p:nvCxnSpPr>
          <p:cNvPr id="7" name="Elbow Connector 6"/>
          <p:cNvCxnSpPr/>
          <p:nvPr/>
        </p:nvCxnSpPr>
        <p:spPr>
          <a:xfrm>
            <a:off x="5458761" y="3110523"/>
            <a:ext cx="1939637" cy="979055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/>
          <p:nvPr/>
        </p:nvCxnSpPr>
        <p:spPr>
          <a:xfrm flipV="1">
            <a:off x="5920579" y="1904693"/>
            <a:ext cx="1016000" cy="406400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201712" y="6448741"/>
            <a:ext cx="910807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Adapted from Wiggins &amp; </a:t>
            </a:r>
            <a:r>
              <a:rPr lang="en-US" sz="1200" dirty="0" err="1"/>
              <a:t>McTighe</a:t>
            </a:r>
            <a:r>
              <a:rPr lang="en-US" sz="1200" dirty="0"/>
              <a:t>. (2005). </a:t>
            </a:r>
            <a:r>
              <a:rPr lang="en-US" sz="1200" i="1" dirty="0"/>
              <a:t>Understanding by design</a:t>
            </a:r>
            <a:r>
              <a:rPr lang="en-US" sz="1200" dirty="0"/>
              <a:t>. Alexandria, VA: Association for Supervision and Curriculum Development.  </a:t>
            </a:r>
          </a:p>
          <a:p>
            <a:endParaRPr lang="en-US" dirty="0"/>
          </a:p>
        </p:txBody>
      </p:sp>
      <p:pic>
        <p:nvPicPr>
          <p:cNvPr id="1028" name="Picture 4" descr="mage result for Grant Wiggi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820" y="4732754"/>
            <a:ext cx="1652755" cy="1652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AutoShape 6" descr="mage result for Jay McTighe"/>
          <p:cNvSpPr>
            <a:spLocks noChangeAspect="1" noChangeArrowheads="1"/>
          </p:cNvSpPr>
          <p:nvPr/>
        </p:nvSpPr>
        <p:spPr bwMode="auto">
          <a:xfrm>
            <a:off x="0" y="0"/>
            <a:ext cx="25241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22561" y="4691647"/>
            <a:ext cx="1532555" cy="173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15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66</Words>
  <Application>Microsoft Macintosh PowerPoint</Application>
  <PresentationFormat>Widescreen</PresentationFormat>
  <Paragraphs>22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Backward Design &gt; Our Assessment Scheme</vt:lpstr>
      <vt:lpstr>Backward Design &gt; Our Assessment Scheme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Roddy, Mark</dc:creator>
  <cp:lastModifiedBy>Roddy, Mark</cp:lastModifiedBy>
  <cp:revision>6</cp:revision>
  <cp:lastPrinted>2018-01-29T20:54:27Z</cp:lastPrinted>
  <dcterms:created xsi:type="dcterms:W3CDTF">2018-01-29T20:09:38Z</dcterms:created>
  <dcterms:modified xsi:type="dcterms:W3CDTF">2018-01-30T16:27:53Z</dcterms:modified>
</cp:coreProperties>
</file>